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6868"/>
    <a:srgbClr val="FFFFFF"/>
    <a:srgbClr val="F7C1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18F951-18E9-4616-8707-BAEFCF02B547}" v="1" dt="2025-09-07T12:51:36.321"/>
    <p1510:client id="{38A0C400-26A8-44A0-B485-2B0E9152D929}" v="101" dt="2025-09-05T16:36:02.827"/>
    <p1510:client id="{3E82103A-95DE-43D7-B518-1848E2EAB876}" v="1" dt="2025-09-07T12:50:04.339"/>
    <p1510:client id="{60C5564B-9C59-4E26-B77D-B16CF190FDEF}" v="239" dt="2025-09-07T12:45:18.298"/>
    <p1510:client id="{92D8661C-32B8-4A8C-A640-617F4087445A}" v="44" dt="2025-09-05T16:32:52.562"/>
    <p1510:client id="{B55C1774-F5E4-4B5C-A941-8AA4116A59F4}" v="36" dt="2025-09-05T16:32:36.669"/>
    <p1510:client id="{CD620286-5E65-4BC7-AD47-98DA5EFD3A42}" v="51" dt="2025-09-07T12:54:46.307"/>
    <p1510:client id="{CD743270-A886-4A3A-B81C-E7C765B4CCF8}" v="1" dt="2025-09-07T12:55:21.7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94660"/>
  </p:normalViewPr>
  <p:slideViewPr>
    <p:cSldViewPr snapToGrid="0">
      <p:cViewPr>
        <p:scale>
          <a:sx n="100" d="100"/>
          <a:sy n="100" d="100"/>
        </p:scale>
        <p:origin x="750" y="-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IQRR8DH+XMxne7abbYsBEaS9vgUI33S+gkjG4Diy470=" providerId="None" clId="Web-{60C5564B-9C59-4E26-B77D-B16CF190FDEF}"/>
    <pc:docChg chg="modSld">
      <pc:chgData name="Utilisateur" userId="IQRR8DH+XMxne7abbYsBEaS9vgUI33S+gkjG4Diy470=" providerId="None" clId="Web-{60C5564B-9C59-4E26-B77D-B16CF190FDEF}" dt="2025-09-07T12:45:18.298" v="201" actId="1076"/>
      <pc:docMkLst>
        <pc:docMk/>
      </pc:docMkLst>
      <pc:sldChg chg="addSp delSp modSp">
        <pc:chgData name="Utilisateur" userId="IQRR8DH+XMxne7abbYsBEaS9vgUI33S+gkjG4Diy470=" providerId="None" clId="Web-{60C5564B-9C59-4E26-B77D-B16CF190FDEF}" dt="2025-09-07T12:45:18.298" v="201" actId="1076"/>
        <pc:sldMkLst>
          <pc:docMk/>
          <pc:sldMk cId="3049055971" sldId="258"/>
        </pc:sldMkLst>
        <pc:spChg chg="del">
          <ac:chgData name="Utilisateur" userId="IQRR8DH+XMxne7abbYsBEaS9vgUI33S+gkjG4Diy470=" providerId="None" clId="Web-{60C5564B-9C59-4E26-B77D-B16CF190FDEF}" dt="2025-09-07T12:39:22.775" v="11"/>
          <ac:spMkLst>
            <pc:docMk/>
            <pc:sldMk cId="3049055971" sldId="258"/>
            <ac:spMk id="2" creationId="{BDE2C0B7-E8CC-CBF8-062D-40EA31C88138}"/>
          </ac:spMkLst>
        </pc:spChg>
        <pc:spChg chg="del">
          <ac:chgData name="Utilisateur" userId="IQRR8DH+XMxne7abbYsBEaS9vgUI33S+gkjG4Diy470=" providerId="None" clId="Web-{60C5564B-9C59-4E26-B77D-B16CF190FDEF}" dt="2025-09-07T12:39:49.339" v="54"/>
          <ac:spMkLst>
            <pc:docMk/>
            <pc:sldMk cId="3049055971" sldId="258"/>
            <ac:spMk id="4" creationId="{E2C82F07-0458-A6E5-20AD-C82F12C23955}"/>
          </ac:spMkLst>
        </pc:spChg>
        <pc:spChg chg="mod">
          <ac:chgData name="Utilisateur" userId="IQRR8DH+XMxne7abbYsBEaS9vgUI33S+gkjG4Diy470=" providerId="None" clId="Web-{60C5564B-9C59-4E26-B77D-B16CF190FDEF}" dt="2025-09-07T12:45:18.142" v="192" actId="1076"/>
          <ac:spMkLst>
            <pc:docMk/>
            <pc:sldMk cId="3049055971" sldId="258"/>
            <ac:spMk id="5" creationId="{46DC17EE-C154-3298-BCD6-FDC60F754EBA}"/>
          </ac:spMkLst>
        </pc:spChg>
        <pc:spChg chg="mod">
          <ac:chgData name="Utilisateur" userId="IQRR8DH+XMxne7abbYsBEaS9vgUI33S+gkjG4Diy470=" providerId="None" clId="Web-{60C5564B-9C59-4E26-B77D-B16CF190FDEF}" dt="2025-09-07T12:45:18.157" v="193" actId="1076"/>
          <ac:spMkLst>
            <pc:docMk/>
            <pc:sldMk cId="3049055971" sldId="258"/>
            <ac:spMk id="6" creationId="{DEE6C10E-3381-7643-465E-95DF4993D50F}"/>
          </ac:spMkLst>
        </pc:spChg>
        <pc:spChg chg="del">
          <ac:chgData name="Utilisateur" userId="IQRR8DH+XMxne7abbYsBEaS9vgUI33S+gkjG4Diy470=" providerId="None" clId="Web-{60C5564B-9C59-4E26-B77D-B16CF190FDEF}" dt="2025-09-07T12:39:49.339" v="53"/>
          <ac:spMkLst>
            <pc:docMk/>
            <pc:sldMk cId="3049055971" sldId="258"/>
            <ac:spMk id="7" creationId="{4C00A9D7-7CAD-CAE8-FAFD-CFA3478414B0}"/>
          </ac:spMkLst>
        </pc:spChg>
        <pc:spChg chg="del">
          <ac:chgData name="Utilisateur" userId="IQRR8DH+XMxne7abbYsBEaS9vgUI33S+gkjG4Diy470=" providerId="None" clId="Web-{60C5564B-9C59-4E26-B77D-B16CF190FDEF}" dt="2025-09-07T12:39:49.339" v="52"/>
          <ac:spMkLst>
            <pc:docMk/>
            <pc:sldMk cId="3049055971" sldId="258"/>
            <ac:spMk id="8" creationId="{A2E7FD0A-48DD-FCAF-E5FD-2D2C35D56C7D}"/>
          </ac:spMkLst>
        </pc:spChg>
        <pc:spChg chg="add mod">
          <ac:chgData name="Utilisateur" userId="IQRR8DH+XMxne7abbYsBEaS9vgUI33S+gkjG4Diy470=" providerId="None" clId="Web-{60C5564B-9C59-4E26-B77D-B16CF190FDEF}" dt="2025-09-07T12:45:18.220" v="196" actId="1076"/>
          <ac:spMkLst>
            <pc:docMk/>
            <pc:sldMk cId="3049055971" sldId="258"/>
            <ac:spMk id="9" creationId="{75CD6144-0D36-288A-EE72-AE9CA466C00F}"/>
          </ac:spMkLst>
        </pc:spChg>
        <pc:spChg chg="add mod">
          <ac:chgData name="Utilisateur" userId="IQRR8DH+XMxne7abbYsBEaS9vgUI33S+gkjG4Diy470=" providerId="None" clId="Web-{60C5564B-9C59-4E26-B77D-B16CF190FDEF}" dt="2025-09-07T12:45:18.251" v="197" actId="1076"/>
          <ac:spMkLst>
            <pc:docMk/>
            <pc:sldMk cId="3049055971" sldId="258"/>
            <ac:spMk id="10" creationId="{7BEBA2D5-D0C7-15CD-F254-332F501F29F5}"/>
          </ac:spMkLst>
        </pc:spChg>
        <pc:spChg chg="add mod">
          <ac:chgData name="Utilisateur" userId="IQRR8DH+XMxne7abbYsBEaS9vgUI33S+gkjG4Diy470=" providerId="None" clId="Web-{60C5564B-9C59-4E26-B77D-B16CF190FDEF}" dt="2025-09-07T12:45:18.267" v="198" actId="1076"/>
          <ac:spMkLst>
            <pc:docMk/>
            <pc:sldMk cId="3049055971" sldId="258"/>
            <ac:spMk id="11" creationId="{68C9498F-D214-7741-376A-8A6F25A34282}"/>
          </ac:spMkLst>
        </pc:spChg>
        <pc:spChg chg="del">
          <ac:chgData name="Utilisateur" userId="IQRR8DH+XMxne7abbYsBEaS9vgUI33S+gkjG4Diy470=" providerId="None" clId="Web-{60C5564B-9C59-4E26-B77D-B16CF190FDEF}" dt="2025-09-07T12:39:49.339" v="37"/>
          <ac:spMkLst>
            <pc:docMk/>
            <pc:sldMk cId="3049055971" sldId="258"/>
            <ac:spMk id="12" creationId="{AB65DD41-EC63-3E41-DDC5-91A6DD7790CC}"/>
          </ac:spMkLst>
        </pc:spChg>
        <pc:spChg chg="del">
          <ac:chgData name="Utilisateur" userId="IQRR8DH+XMxne7abbYsBEaS9vgUI33S+gkjG4Diy470=" providerId="None" clId="Web-{60C5564B-9C59-4E26-B77D-B16CF190FDEF}" dt="2025-09-07T12:39:49.339" v="36"/>
          <ac:spMkLst>
            <pc:docMk/>
            <pc:sldMk cId="3049055971" sldId="258"/>
            <ac:spMk id="13" creationId="{24D31194-C319-0432-8FF0-3BA32A9A580A}"/>
          </ac:spMkLst>
        </pc:spChg>
        <pc:spChg chg="del">
          <ac:chgData name="Utilisateur" userId="IQRR8DH+XMxne7abbYsBEaS9vgUI33S+gkjG4Diy470=" providerId="None" clId="Web-{60C5564B-9C59-4E26-B77D-B16CF190FDEF}" dt="2025-09-07T12:39:22.775" v="15"/>
          <ac:spMkLst>
            <pc:docMk/>
            <pc:sldMk cId="3049055971" sldId="258"/>
            <ac:spMk id="14" creationId="{006EF8E1-650D-EB31-68A4-FBBF96A2D45F}"/>
          </ac:spMkLst>
        </pc:spChg>
        <pc:spChg chg="add mod">
          <ac:chgData name="Utilisateur" userId="IQRR8DH+XMxne7abbYsBEaS9vgUI33S+gkjG4Diy470=" providerId="None" clId="Web-{60C5564B-9C59-4E26-B77D-B16CF190FDEF}" dt="2025-09-07T12:45:18.282" v="199" actId="1076"/>
          <ac:spMkLst>
            <pc:docMk/>
            <pc:sldMk cId="3049055971" sldId="258"/>
            <ac:spMk id="18" creationId="{BD05D338-AB13-0D83-A629-46335DBE4477}"/>
          </ac:spMkLst>
        </pc:spChg>
        <pc:spChg chg="add mod">
          <ac:chgData name="Utilisateur" userId="IQRR8DH+XMxne7abbYsBEaS9vgUI33S+gkjG4Diy470=" providerId="None" clId="Web-{60C5564B-9C59-4E26-B77D-B16CF190FDEF}" dt="2025-09-07T12:45:18.282" v="200" actId="1076"/>
          <ac:spMkLst>
            <pc:docMk/>
            <pc:sldMk cId="3049055971" sldId="258"/>
            <ac:spMk id="19" creationId="{8E9253DD-2107-AD3D-4A81-9F30C064EC84}"/>
          </ac:spMkLst>
        </pc:spChg>
        <pc:spChg chg="add mod">
          <ac:chgData name="Utilisateur" userId="IQRR8DH+XMxne7abbYsBEaS9vgUI33S+gkjG4Diy470=" providerId="None" clId="Web-{60C5564B-9C59-4E26-B77D-B16CF190FDEF}" dt="2025-09-07T12:45:18.298" v="201" actId="1076"/>
          <ac:spMkLst>
            <pc:docMk/>
            <pc:sldMk cId="3049055971" sldId="258"/>
            <ac:spMk id="20" creationId="{A7FBE2F9-E93A-8A75-B477-C0AE73FD59C0}"/>
          </ac:spMkLst>
        </pc:spChg>
        <pc:spChg chg="del">
          <ac:chgData name="Utilisateur" userId="IQRR8DH+XMxne7abbYsBEaS9vgUI33S+gkjG4Diy470=" providerId="None" clId="Web-{60C5564B-9C59-4E26-B77D-B16CF190FDEF}" dt="2025-09-07T12:39:49.339" v="34"/>
          <ac:spMkLst>
            <pc:docMk/>
            <pc:sldMk cId="3049055971" sldId="258"/>
            <ac:spMk id="30" creationId="{84F5D08E-1DDF-E0C2-E075-5ACD6F8984A5}"/>
          </ac:spMkLst>
        </pc:spChg>
        <pc:spChg chg="del">
          <ac:chgData name="Utilisateur" userId="IQRR8DH+XMxne7abbYsBEaS9vgUI33S+gkjG4Diy470=" providerId="None" clId="Web-{60C5564B-9C59-4E26-B77D-B16CF190FDEF}" dt="2025-09-07T12:39:19.744" v="10"/>
          <ac:spMkLst>
            <pc:docMk/>
            <pc:sldMk cId="3049055971" sldId="258"/>
            <ac:spMk id="35" creationId="{EF73BB85-569E-7A28-322D-B6CC222BB348}"/>
          </ac:spMkLst>
        </pc:spChg>
        <pc:spChg chg="del">
          <ac:chgData name="Utilisateur" userId="IQRR8DH+XMxne7abbYsBEaS9vgUI33S+gkjG4Diy470=" providerId="None" clId="Web-{60C5564B-9C59-4E26-B77D-B16CF190FDEF}" dt="2025-09-07T12:39:15.541" v="7"/>
          <ac:spMkLst>
            <pc:docMk/>
            <pc:sldMk cId="3049055971" sldId="258"/>
            <ac:spMk id="36" creationId="{158825BB-A6C6-89FF-40C5-9DDE52C7C8B1}"/>
          </ac:spMkLst>
        </pc:spChg>
        <pc:spChg chg="del">
          <ac:chgData name="Utilisateur" userId="IQRR8DH+XMxne7abbYsBEaS9vgUI33S+gkjG4Diy470=" providerId="None" clId="Web-{60C5564B-9C59-4E26-B77D-B16CF190FDEF}" dt="2025-09-07T12:39:15.525" v="6"/>
          <ac:spMkLst>
            <pc:docMk/>
            <pc:sldMk cId="3049055971" sldId="258"/>
            <ac:spMk id="37" creationId="{39683330-4F73-D006-C757-C122BB5AA563}"/>
          </ac:spMkLst>
        </pc:spChg>
        <pc:spChg chg="del">
          <ac:chgData name="Utilisateur" userId="IQRR8DH+XMxne7abbYsBEaS9vgUI33S+gkjG4Diy470=" providerId="None" clId="Web-{60C5564B-9C59-4E26-B77D-B16CF190FDEF}" dt="2025-09-07T12:39:15.525" v="5"/>
          <ac:spMkLst>
            <pc:docMk/>
            <pc:sldMk cId="3049055971" sldId="258"/>
            <ac:spMk id="38" creationId="{B69BA13E-89C0-BBF5-9534-2B653D2CC8A2}"/>
          </ac:spMkLst>
        </pc:spChg>
        <pc:spChg chg="del">
          <ac:chgData name="Utilisateur" userId="IQRR8DH+XMxne7abbYsBEaS9vgUI33S+gkjG4Diy470=" providerId="None" clId="Web-{60C5564B-9C59-4E26-B77D-B16CF190FDEF}" dt="2025-09-07T12:39:49.339" v="32"/>
          <ac:spMkLst>
            <pc:docMk/>
            <pc:sldMk cId="3049055971" sldId="258"/>
            <ac:spMk id="43" creationId="{EF7ECCF7-DB1C-5CA0-3F28-BF4D723253E7}"/>
          </ac:spMkLst>
        </pc:spChg>
        <pc:spChg chg="del">
          <ac:chgData name="Utilisateur" userId="IQRR8DH+XMxne7abbYsBEaS9vgUI33S+gkjG4Diy470=" providerId="None" clId="Web-{60C5564B-9C59-4E26-B77D-B16CF190FDEF}" dt="2025-09-07T12:39:22.775" v="13"/>
          <ac:spMkLst>
            <pc:docMk/>
            <pc:sldMk cId="3049055971" sldId="258"/>
            <ac:spMk id="44" creationId="{3C6E7ACB-3BC9-E614-E0FD-D2E331BE1263}"/>
          </ac:spMkLst>
        </pc:spChg>
        <pc:spChg chg="mod">
          <ac:chgData name="Utilisateur" userId="IQRR8DH+XMxne7abbYsBEaS9vgUI33S+gkjG4Diy470=" providerId="None" clId="Web-{60C5564B-9C59-4E26-B77D-B16CF190FDEF}" dt="2025-09-07T12:45:18.189" v="194" actId="1076"/>
          <ac:spMkLst>
            <pc:docMk/>
            <pc:sldMk cId="3049055971" sldId="258"/>
            <ac:spMk id="48" creationId="{8AC703AB-FB48-15B3-AA2D-125F3BB9ED9C}"/>
          </ac:spMkLst>
        </pc:spChg>
        <pc:spChg chg="del">
          <ac:chgData name="Utilisateur" userId="IQRR8DH+XMxne7abbYsBEaS9vgUI33S+gkjG4Diy470=" providerId="None" clId="Web-{60C5564B-9C59-4E26-B77D-B16CF190FDEF}" dt="2025-09-07T12:39:49.339" v="50"/>
          <ac:spMkLst>
            <pc:docMk/>
            <pc:sldMk cId="3049055971" sldId="258"/>
            <ac:spMk id="70" creationId="{000B6D87-3977-E120-5EDE-9C14A43A5303}"/>
          </ac:spMkLst>
        </pc:spChg>
        <pc:spChg chg="del">
          <ac:chgData name="Utilisateur" userId="IQRR8DH+XMxne7abbYsBEaS9vgUI33S+gkjG4Diy470=" providerId="None" clId="Web-{60C5564B-9C59-4E26-B77D-B16CF190FDEF}" dt="2025-09-07T12:39:49.339" v="49"/>
          <ac:spMkLst>
            <pc:docMk/>
            <pc:sldMk cId="3049055971" sldId="258"/>
            <ac:spMk id="71" creationId="{6CB951E8-CEE6-0EDE-7639-F8A710932A68}"/>
          </ac:spMkLst>
        </pc:spChg>
        <pc:spChg chg="del">
          <ac:chgData name="Utilisateur" userId="IQRR8DH+XMxne7abbYsBEaS9vgUI33S+gkjG4Diy470=" providerId="None" clId="Web-{60C5564B-9C59-4E26-B77D-B16CF190FDEF}" dt="2025-09-07T12:39:49.339" v="48"/>
          <ac:spMkLst>
            <pc:docMk/>
            <pc:sldMk cId="3049055971" sldId="258"/>
            <ac:spMk id="74" creationId="{DBC4CE9C-BEF6-20D7-AB70-92931E6FAD89}"/>
          </ac:spMkLst>
        </pc:spChg>
        <pc:spChg chg="del">
          <ac:chgData name="Utilisateur" userId="IQRR8DH+XMxne7abbYsBEaS9vgUI33S+gkjG4Diy470=" providerId="None" clId="Web-{60C5564B-9C59-4E26-B77D-B16CF190FDEF}" dt="2025-09-07T12:39:49.339" v="47"/>
          <ac:spMkLst>
            <pc:docMk/>
            <pc:sldMk cId="3049055971" sldId="258"/>
            <ac:spMk id="75" creationId="{768BCE39-ADCB-DFD2-971E-323E0892F16A}"/>
          </ac:spMkLst>
        </pc:spChg>
        <pc:spChg chg="mod">
          <ac:chgData name="Utilisateur" userId="IQRR8DH+XMxne7abbYsBEaS9vgUI33S+gkjG4Diy470=" providerId="None" clId="Web-{60C5564B-9C59-4E26-B77D-B16CF190FDEF}" dt="2025-09-07T12:45:18.204" v="195" actId="1076"/>
          <ac:spMkLst>
            <pc:docMk/>
            <pc:sldMk cId="3049055971" sldId="258"/>
            <ac:spMk id="78" creationId="{466E8552-50D7-B79D-586E-2BC649B773FD}"/>
          </ac:spMkLst>
        </pc:spChg>
        <pc:spChg chg="del">
          <ac:chgData name="Utilisateur" userId="IQRR8DH+XMxne7abbYsBEaS9vgUI33S+gkjG4Diy470=" providerId="None" clId="Web-{60C5564B-9C59-4E26-B77D-B16CF190FDEF}" dt="2025-09-07T12:39:49.339" v="45"/>
          <ac:spMkLst>
            <pc:docMk/>
            <pc:sldMk cId="3049055971" sldId="258"/>
            <ac:spMk id="93" creationId="{9E0CF477-5B88-3FB6-BC99-7925B43FD72B}"/>
          </ac:spMkLst>
        </pc:spChg>
        <pc:spChg chg="del">
          <ac:chgData name="Utilisateur" userId="IQRR8DH+XMxne7abbYsBEaS9vgUI33S+gkjG4Diy470=" providerId="None" clId="Web-{60C5564B-9C59-4E26-B77D-B16CF190FDEF}" dt="2025-09-07T12:39:22.791" v="23"/>
          <ac:spMkLst>
            <pc:docMk/>
            <pc:sldMk cId="3049055971" sldId="258"/>
            <ac:spMk id="94" creationId="{975B65B1-BD89-8B92-4607-7D6828CED9D0}"/>
          </ac:spMkLst>
        </pc:spChg>
        <pc:spChg chg="del">
          <ac:chgData name="Utilisateur" userId="IQRR8DH+XMxne7abbYsBEaS9vgUI33S+gkjG4Diy470=" providerId="None" clId="Web-{60C5564B-9C59-4E26-B77D-B16CF190FDEF}" dt="2025-09-07T12:39:49.339" v="43"/>
          <ac:spMkLst>
            <pc:docMk/>
            <pc:sldMk cId="3049055971" sldId="258"/>
            <ac:spMk id="97" creationId="{0F0B4ACB-D672-E9D0-DA0C-DD148428B055}"/>
          </ac:spMkLst>
        </pc:spChg>
        <pc:spChg chg="del">
          <ac:chgData name="Utilisateur" userId="IQRR8DH+XMxne7abbYsBEaS9vgUI33S+gkjG4Diy470=" providerId="None" clId="Web-{60C5564B-9C59-4E26-B77D-B16CF190FDEF}" dt="2025-09-07T12:39:22.791" v="21"/>
          <ac:spMkLst>
            <pc:docMk/>
            <pc:sldMk cId="3049055971" sldId="258"/>
            <ac:spMk id="98" creationId="{9FBC97F1-E3BF-F077-259F-6E43DB5D734B}"/>
          </ac:spMkLst>
        </pc:spChg>
        <pc:spChg chg="del">
          <ac:chgData name="Utilisateur" userId="IQRR8DH+XMxne7abbYsBEaS9vgUI33S+gkjG4Diy470=" providerId="None" clId="Web-{60C5564B-9C59-4E26-B77D-B16CF190FDEF}" dt="2025-09-07T12:39:49.339" v="41"/>
          <ac:spMkLst>
            <pc:docMk/>
            <pc:sldMk cId="3049055971" sldId="258"/>
            <ac:spMk id="101" creationId="{F29F3E8F-1336-EB72-C7ED-EF2BA530C56B}"/>
          </ac:spMkLst>
        </pc:spChg>
        <pc:spChg chg="del">
          <ac:chgData name="Utilisateur" userId="IQRR8DH+XMxne7abbYsBEaS9vgUI33S+gkjG4Diy470=" providerId="None" clId="Web-{60C5564B-9C59-4E26-B77D-B16CF190FDEF}" dt="2025-09-07T12:39:22.791" v="19"/>
          <ac:spMkLst>
            <pc:docMk/>
            <pc:sldMk cId="3049055971" sldId="258"/>
            <ac:spMk id="102" creationId="{FA62CDA1-8669-0628-4299-7F77AA5348BC}"/>
          </ac:spMkLst>
        </pc:spChg>
        <pc:spChg chg="del">
          <ac:chgData name="Utilisateur" userId="IQRR8DH+XMxne7abbYsBEaS9vgUI33S+gkjG4Diy470=" providerId="None" clId="Web-{60C5564B-9C59-4E26-B77D-B16CF190FDEF}" dt="2025-09-07T12:39:49.339" v="39"/>
          <ac:spMkLst>
            <pc:docMk/>
            <pc:sldMk cId="3049055971" sldId="258"/>
            <ac:spMk id="105" creationId="{30B677DE-C75E-FBE9-3DAA-B4740C90A139}"/>
          </ac:spMkLst>
        </pc:spChg>
        <pc:spChg chg="del">
          <ac:chgData name="Utilisateur" userId="IQRR8DH+XMxne7abbYsBEaS9vgUI33S+gkjG4Diy470=" providerId="None" clId="Web-{60C5564B-9C59-4E26-B77D-B16CF190FDEF}" dt="2025-09-07T12:39:22.791" v="17"/>
          <ac:spMkLst>
            <pc:docMk/>
            <pc:sldMk cId="3049055971" sldId="258"/>
            <ac:spMk id="106" creationId="{B8E0AE05-7864-6390-AAF3-2FD5230A730B}"/>
          </ac:spMkLst>
        </pc:spChg>
        <pc:cxnChg chg="del">
          <ac:chgData name="Utilisateur" userId="IQRR8DH+XMxne7abbYsBEaS9vgUI33S+gkjG4Diy470=" providerId="None" clId="Web-{60C5564B-9C59-4E26-B77D-B16CF190FDEF}" dt="2025-09-07T12:39:15.525" v="0"/>
          <ac:cxnSpMkLst>
            <pc:docMk/>
            <pc:sldMk cId="3049055971" sldId="258"/>
            <ac:cxnSpMk id="3" creationId="{478E37A9-5BED-2572-8681-A5E8E80331C2}"/>
          </ac:cxnSpMkLst>
        </pc:cxnChg>
        <pc:cxnChg chg="del">
          <ac:chgData name="Utilisateur" userId="IQRR8DH+XMxne7abbYsBEaS9vgUI33S+gkjG4Diy470=" providerId="None" clId="Web-{60C5564B-9C59-4E26-B77D-B16CF190FDEF}" dt="2025-09-07T12:39:49.339" v="35"/>
          <ac:cxnSpMkLst>
            <pc:docMk/>
            <pc:sldMk cId="3049055971" sldId="258"/>
            <ac:cxnSpMk id="15" creationId="{F32F4E71-CAAE-3307-1548-FD3DCC732D80}"/>
          </ac:cxnSpMkLst>
        </pc:cxnChg>
        <pc:cxnChg chg="del mod">
          <ac:chgData name="Utilisateur" userId="IQRR8DH+XMxne7abbYsBEaS9vgUI33S+gkjG4Diy470=" providerId="None" clId="Web-{60C5564B-9C59-4E26-B77D-B16CF190FDEF}" dt="2025-09-07T12:39:51.871" v="56"/>
          <ac:cxnSpMkLst>
            <pc:docMk/>
            <pc:sldMk cId="3049055971" sldId="258"/>
            <ac:cxnSpMk id="16" creationId="{07E10F17-2C2E-CBED-7C8D-FAD095FB6B62}"/>
          </ac:cxnSpMkLst>
        </pc:cxnChg>
        <pc:cxnChg chg="del">
          <ac:chgData name="Utilisateur" userId="IQRR8DH+XMxne7abbYsBEaS9vgUI33S+gkjG4Diy470=" providerId="None" clId="Web-{60C5564B-9C59-4E26-B77D-B16CF190FDEF}" dt="2025-09-07T12:39:22.775" v="14"/>
          <ac:cxnSpMkLst>
            <pc:docMk/>
            <pc:sldMk cId="3049055971" sldId="258"/>
            <ac:cxnSpMk id="17" creationId="{AA555C0B-E552-4059-2C10-25C8BEECFF95}"/>
          </ac:cxnSpMkLst>
        </pc:cxnChg>
        <pc:cxnChg chg="del mod">
          <ac:chgData name="Utilisateur" userId="IQRR8DH+XMxne7abbYsBEaS9vgUI33S+gkjG4Diy470=" providerId="None" clId="Web-{60C5564B-9C59-4E26-B77D-B16CF190FDEF}" dt="2025-09-07T12:39:49.339" v="33"/>
          <ac:cxnSpMkLst>
            <pc:docMk/>
            <pc:sldMk cId="3049055971" sldId="258"/>
            <ac:cxnSpMk id="31" creationId="{654D70DE-F237-C5A9-B77D-5960019E7FBC}"/>
          </ac:cxnSpMkLst>
        </pc:cxnChg>
        <pc:cxnChg chg="del">
          <ac:chgData name="Utilisateur" userId="IQRR8DH+XMxne7abbYsBEaS9vgUI33S+gkjG4Diy470=" providerId="None" clId="Web-{60C5564B-9C59-4E26-B77D-B16CF190FDEF}" dt="2025-09-07T12:39:49.339" v="51"/>
          <ac:cxnSpMkLst>
            <pc:docMk/>
            <pc:sldMk cId="3049055971" sldId="258"/>
            <ac:cxnSpMk id="33" creationId="{0979D775-11C7-62DC-B59A-8206FE64ECAE}"/>
          </ac:cxnSpMkLst>
        </pc:cxnChg>
        <pc:cxnChg chg="del mod">
          <ac:chgData name="Utilisateur" userId="IQRR8DH+XMxne7abbYsBEaS9vgUI33S+gkjG4Diy470=" providerId="None" clId="Web-{60C5564B-9C59-4E26-B77D-B16CF190FDEF}" dt="2025-09-07T12:39:15.525" v="4"/>
          <ac:cxnSpMkLst>
            <pc:docMk/>
            <pc:sldMk cId="3049055971" sldId="258"/>
            <ac:cxnSpMk id="39" creationId="{55E3E757-1D27-42AF-6AAF-4BD0244083EB}"/>
          </ac:cxnSpMkLst>
        </pc:cxnChg>
        <pc:cxnChg chg="del mod">
          <ac:chgData name="Utilisateur" userId="IQRR8DH+XMxne7abbYsBEaS9vgUI33S+gkjG4Diy470=" providerId="None" clId="Web-{60C5564B-9C59-4E26-B77D-B16CF190FDEF}" dt="2025-09-07T12:39:15.525" v="3"/>
          <ac:cxnSpMkLst>
            <pc:docMk/>
            <pc:sldMk cId="3049055971" sldId="258"/>
            <ac:cxnSpMk id="40" creationId="{9CF84994-5FD7-61D8-92B7-1AE19462E946}"/>
          </ac:cxnSpMkLst>
        </pc:cxnChg>
        <pc:cxnChg chg="del">
          <ac:chgData name="Utilisateur" userId="IQRR8DH+XMxne7abbYsBEaS9vgUI33S+gkjG4Diy470=" providerId="None" clId="Web-{60C5564B-9C59-4E26-B77D-B16CF190FDEF}" dt="2025-09-07T12:39:49.324" v="31"/>
          <ac:cxnSpMkLst>
            <pc:docMk/>
            <pc:sldMk cId="3049055971" sldId="258"/>
            <ac:cxnSpMk id="45" creationId="{6FF4A62A-7DCA-C74A-0ECF-3FB36BD979B5}"/>
          </ac:cxnSpMkLst>
        </pc:cxnChg>
        <pc:cxnChg chg="del">
          <ac:chgData name="Utilisateur" userId="IQRR8DH+XMxne7abbYsBEaS9vgUI33S+gkjG4Diy470=" providerId="None" clId="Web-{60C5564B-9C59-4E26-B77D-B16CF190FDEF}" dt="2025-09-07T12:39:22.775" v="12"/>
          <ac:cxnSpMkLst>
            <pc:docMk/>
            <pc:sldMk cId="3049055971" sldId="258"/>
            <ac:cxnSpMk id="46" creationId="{C581277B-627F-1C10-E667-C299D9910233}"/>
          </ac:cxnSpMkLst>
        </pc:cxnChg>
        <pc:cxnChg chg="del mod">
          <ac:chgData name="Utilisateur" userId="IQRR8DH+XMxne7abbYsBEaS9vgUI33S+gkjG4Diy470=" providerId="None" clId="Web-{60C5564B-9C59-4E26-B77D-B16CF190FDEF}" dt="2025-09-07T12:39:41.667" v="30"/>
          <ac:cxnSpMkLst>
            <pc:docMk/>
            <pc:sldMk cId="3049055971" sldId="258"/>
            <ac:cxnSpMk id="50" creationId="{1268ECE4-3151-FE73-02F6-853C6A5467F8}"/>
          </ac:cxnSpMkLst>
        </pc:cxnChg>
        <pc:cxnChg chg="del mod">
          <ac:chgData name="Utilisateur" userId="IQRR8DH+XMxne7abbYsBEaS9vgUI33S+gkjG4Diy470=" providerId="None" clId="Web-{60C5564B-9C59-4E26-B77D-B16CF190FDEF}" dt="2025-09-07T12:39:19.744" v="9"/>
          <ac:cxnSpMkLst>
            <pc:docMk/>
            <pc:sldMk cId="3049055971" sldId="258"/>
            <ac:cxnSpMk id="55" creationId="{1C577B74-5D82-D76E-78A6-5B0C509DE2D3}"/>
          </ac:cxnSpMkLst>
        </pc:cxnChg>
        <pc:cxnChg chg="del mod">
          <ac:chgData name="Utilisateur" userId="IQRR8DH+XMxne7abbYsBEaS9vgUI33S+gkjG4Diy470=" providerId="None" clId="Web-{60C5564B-9C59-4E26-B77D-B16CF190FDEF}" dt="2025-09-07T12:39:15.525" v="2"/>
          <ac:cxnSpMkLst>
            <pc:docMk/>
            <pc:sldMk cId="3049055971" sldId="258"/>
            <ac:cxnSpMk id="73" creationId="{71289472-B562-C68C-ADB0-82C745444A19}"/>
          </ac:cxnSpMkLst>
        </pc:cxnChg>
        <pc:cxnChg chg="del">
          <ac:chgData name="Utilisateur" userId="IQRR8DH+XMxne7abbYsBEaS9vgUI33S+gkjG4Diy470=" providerId="None" clId="Web-{60C5564B-9C59-4E26-B77D-B16CF190FDEF}" dt="2025-09-07T12:39:49.339" v="46"/>
          <ac:cxnSpMkLst>
            <pc:docMk/>
            <pc:sldMk cId="3049055971" sldId="258"/>
            <ac:cxnSpMk id="76" creationId="{1C74CBD8-FA96-D8CE-B828-1EEE2777648A}"/>
          </ac:cxnSpMkLst>
        </pc:cxnChg>
        <pc:cxnChg chg="del mod">
          <ac:chgData name="Utilisateur" userId="IQRR8DH+XMxne7abbYsBEaS9vgUI33S+gkjG4Diy470=" providerId="None" clId="Web-{60C5564B-9C59-4E26-B77D-B16CF190FDEF}" dt="2025-09-07T12:39:15.525" v="1"/>
          <ac:cxnSpMkLst>
            <pc:docMk/>
            <pc:sldMk cId="3049055971" sldId="258"/>
            <ac:cxnSpMk id="77" creationId="{D6083928-00A0-6F3A-350F-BDD746897ABC}"/>
          </ac:cxnSpMkLst>
        </pc:cxnChg>
        <pc:cxnChg chg="del">
          <ac:chgData name="Utilisateur" userId="IQRR8DH+XMxne7abbYsBEaS9vgUI33S+gkjG4Diy470=" providerId="None" clId="Web-{60C5564B-9C59-4E26-B77D-B16CF190FDEF}" dt="2025-09-07T12:39:51.871" v="55"/>
          <ac:cxnSpMkLst>
            <pc:docMk/>
            <pc:sldMk cId="3049055971" sldId="258"/>
            <ac:cxnSpMk id="82" creationId="{541B05EF-2672-5C15-5BD0-BE59D5455A1A}"/>
          </ac:cxnSpMkLst>
        </pc:cxnChg>
        <pc:cxnChg chg="del">
          <ac:chgData name="Utilisateur" userId="IQRR8DH+XMxne7abbYsBEaS9vgUI33S+gkjG4Diy470=" providerId="None" clId="Web-{60C5564B-9C59-4E26-B77D-B16CF190FDEF}" dt="2025-09-07T12:39:22.791" v="24"/>
          <ac:cxnSpMkLst>
            <pc:docMk/>
            <pc:sldMk cId="3049055971" sldId="258"/>
            <ac:cxnSpMk id="85" creationId="{74C878D2-DD22-483E-AF9D-09CD0D8395B4}"/>
          </ac:cxnSpMkLst>
        </pc:cxnChg>
        <pc:cxnChg chg="del">
          <ac:chgData name="Utilisateur" userId="IQRR8DH+XMxne7abbYsBEaS9vgUI33S+gkjG4Diy470=" providerId="None" clId="Web-{60C5564B-9C59-4E26-B77D-B16CF190FDEF}" dt="2025-09-07T12:39:49.339" v="44"/>
          <ac:cxnSpMkLst>
            <pc:docMk/>
            <pc:sldMk cId="3049055971" sldId="258"/>
            <ac:cxnSpMk id="95" creationId="{B056046D-F1E4-161A-6144-833549E6A152}"/>
          </ac:cxnSpMkLst>
        </pc:cxnChg>
        <pc:cxnChg chg="del">
          <ac:chgData name="Utilisateur" userId="IQRR8DH+XMxne7abbYsBEaS9vgUI33S+gkjG4Diy470=" providerId="None" clId="Web-{60C5564B-9C59-4E26-B77D-B16CF190FDEF}" dt="2025-09-07T12:39:22.791" v="22"/>
          <ac:cxnSpMkLst>
            <pc:docMk/>
            <pc:sldMk cId="3049055971" sldId="258"/>
            <ac:cxnSpMk id="96" creationId="{6EB55982-67BD-05E4-F70E-760207E989FB}"/>
          </ac:cxnSpMkLst>
        </pc:cxnChg>
        <pc:cxnChg chg="del">
          <ac:chgData name="Utilisateur" userId="IQRR8DH+XMxne7abbYsBEaS9vgUI33S+gkjG4Diy470=" providerId="None" clId="Web-{60C5564B-9C59-4E26-B77D-B16CF190FDEF}" dt="2025-09-07T12:39:49.339" v="42"/>
          <ac:cxnSpMkLst>
            <pc:docMk/>
            <pc:sldMk cId="3049055971" sldId="258"/>
            <ac:cxnSpMk id="99" creationId="{E369F81F-EA48-B80C-3475-F40F089023AF}"/>
          </ac:cxnSpMkLst>
        </pc:cxnChg>
        <pc:cxnChg chg="del">
          <ac:chgData name="Utilisateur" userId="IQRR8DH+XMxne7abbYsBEaS9vgUI33S+gkjG4Diy470=" providerId="None" clId="Web-{60C5564B-9C59-4E26-B77D-B16CF190FDEF}" dt="2025-09-07T12:39:22.791" v="20"/>
          <ac:cxnSpMkLst>
            <pc:docMk/>
            <pc:sldMk cId="3049055971" sldId="258"/>
            <ac:cxnSpMk id="100" creationId="{3FA45F32-0618-1E97-542E-51D96A18E1BC}"/>
          </ac:cxnSpMkLst>
        </pc:cxnChg>
        <pc:cxnChg chg="del">
          <ac:chgData name="Utilisateur" userId="IQRR8DH+XMxne7abbYsBEaS9vgUI33S+gkjG4Diy470=" providerId="None" clId="Web-{60C5564B-9C59-4E26-B77D-B16CF190FDEF}" dt="2025-09-07T12:39:49.339" v="40"/>
          <ac:cxnSpMkLst>
            <pc:docMk/>
            <pc:sldMk cId="3049055971" sldId="258"/>
            <ac:cxnSpMk id="103" creationId="{7659A097-1A23-0F4A-5F00-B4A86ED4561C}"/>
          </ac:cxnSpMkLst>
        </pc:cxnChg>
        <pc:cxnChg chg="del">
          <ac:chgData name="Utilisateur" userId="IQRR8DH+XMxne7abbYsBEaS9vgUI33S+gkjG4Diy470=" providerId="None" clId="Web-{60C5564B-9C59-4E26-B77D-B16CF190FDEF}" dt="2025-09-07T12:39:22.791" v="18"/>
          <ac:cxnSpMkLst>
            <pc:docMk/>
            <pc:sldMk cId="3049055971" sldId="258"/>
            <ac:cxnSpMk id="104" creationId="{C11D50DA-801D-937D-6F61-D3D7E04BBD47}"/>
          </ac:cxnSpMkLst>
        </pc:cxnChg>
        <pc:cxnChg chg="del">
          <ac:chgData name="Utilisateur" userId="IQRR8DH+XMxne7abbYsBEaS9vgUI33S+gkjG4Diy470=" providerId="None" clId="Web-{60C5564B-9C59-4E26-B77D-B16CF190FDEF}" dt="2025-09-07T12:39:49.339" v="38"/>
          <ac:cxnSpMkLst>
            <pc:docMk/>
            <pc:sldMk cId="3049055971" sldId="258"/>
            <ac:cxnSpMk id="107" creationId="{8ED36DCA-5AB3-18A0-1B3A-5D71FAD9A54E}"/>
          </ac:cxnSpMkLst>
        </pc:cxnChg>
        <pc:cxnChg chg="del">
          <ac:chgData name="Utilisateur" userId="IQRR8DH+XMxne7abbYsBEaS9vgUI33S+gkjG4Diy470=" providerId="None" clId="Web-{60C5564B-9C59-4E26-B77D-B16CF190FDEF}" dt="2025-09-07T12:39:22.775" v="16"/>
          <ac:cxnSpMkLst>
            <pc:docMk/>
            <pc:sldMk cId="3049055971" sldId="258"/>
            <ac:cxnSpMk id="108" creationId="{5E0C7BC9-EED4-16A8-C9D8-7D0CEB04F317}"/>
          </ac:cxnSpMkLst>
        </pc:cxnChg>
        <pc:cxnChg chg="del mod">
          <ac:chgData name="Utilisateur" userId="IQRR8DH+XMxne7abbYsBEaS9vgUI33S+gkjG4Diy470=" providerId="None" clId="Web-{60C5564B-9C59-4E26-B77D-B16CF190FDEF}" dt="2025-09-07T12:39:19.744" v="8"/>
          <ac:cxnSpMkLst>
            <pc:docMk/>
            <pc:sldMk cId="3049055971" sldId="258"/>
            <ac:cxnSpMk id="113" creationId="{C6F66AAD-B7A9-1284-B845-2055F6709148}"/>
          </ac:cxnSpMkLst>
        </pc:cxnChg>
      </pc:sldChg>
    </pc:docChg>
  </pc:docChgLst>
  <pc:docChgLst>
    <pc:chgData clId="Web-{CD620286-5E65-4BC7-AD47-98DA5EFD3A42}"/>
    <pc:docChg chg="modSld">
      <pc:chgData name="" userId="" providerId="" clId="Web-{CD620286-5E65-4BC7-AD47-98DA5EFD3A42}" dt="2025-09-07T12:51:56.395" v="4" actId="14100"/>
      <pc:docMkLst>
        <pc:docMk/>
      </pc:docMkLst>
      <pc:sldChg chg="modSp">
        <pc:chgData name="" userId="" providerId="" clId="Web-{CD620286-5E65-4BC7-AD47-98DA5EFD3A42}" dt="2025-09-07T12:51:56.395" v="4" actId="14100"/>
        <pc:sldMkLst>
          <pc:docMk/>
          <pc:sldMk cId="3049055971" sldId="258"/>
        </pc:sldMkLst>
        <pc:spChg chg="mod">
          <ac:chgData name="" userId="" providerId="" clId="Web-{CD620286-5E65-4BC7-AD47-98DA5EFD3A42}" dt="2025-09-07T12:51:56.333" v="0" actId="14100"/>
          <ac:spMkLst>
            <pc:docMk/>
            <pc:sldMk cId="3049055971" sldId="258"/>
            <ac:spMk id="5" creationId="{46DC17EE-C154-3298-BCD6-FDC60F754EBA}"/>
          </ac:spMkLst>
        </pc:spChg>
        <pc:spChg chg="mod">
          <ac:chgData name="" userId="" providerId="" clId="Web-{CD620286-5E65-4BC7-AD47-98DA5EFD3A42}" dt="2025-09-07T12:51:56.348" v="1" actId="14100"/>
          <ac:spMkLst>
            <pc:docMk/>
            <pc:sldMk cId="3049055971" sldId="258"/>
            <ac:spMk id="6" creationId="{DEE6C10E-3381-7643-465E-95DF4993D50F}"/>
          </ac:spMkLst>
        </pc:spChg>
        <pc:spChg chg="mod">
          <ac:chgData name="" userId="" providerId="" clId="Web-{CD620286-5E65-4BC7-AD47-98DA5EFD3A42}" dt="2025-09-07T12:51:56.364" v="2" actId="14100"/>
          <ac:spMkLst>
            <pc:docMk/>
            <pc:sldMk cId="3049055971" sldId="258"/>
            <ac:spMk id="10" creationId="{7BEBA2D5-D0C7-15CD-F254-332F501F29F5}"/>
          </ac:spMkLst>
        </pc:spChg>
        <pc:spChg chg="mod">
          <ac:chgData name="" userId="" providerId="" clId="Web-{CD620286-5E65-4BC7-AD47-98DA5EFD3A42}" dt="2025-09-07T12:51:56.364" v="3" actId="14100"/>
          <ac:spMkLst>
            <pc:docMk/>
            <pc:sldMk cId="3049055971" sldId="258"/>
            <ac:spMk id="11" creationId="{68C9498F-D214-7741-376A-8A6F25A34282}"/>
          </ac:spMkLst>
        </pc:spChg>
        <pc:spChg chg="mod">
          <ac:chgData name="" userId="" providerId="" clId="Web-{CD620286-5E65-4BC7-AD47-98DA5EFD3A42}" dt="2025-09-07T12:51:56.395" v="4" actId="14100"/>
          <ac:spMkLst>
            <pc:docMk/>
            <pc:sldMk cId="3049055971" sldId="258"/>
            <ac:spMk id="20" creationId="{A7FBE2F9-E93A-8A75-B477-C0AE73FD59C0}"/>
          </ac:spMkLst>
        </pc:spChg>
      </pc:sldChg>
    </pc:docChg>
  </pc:docChgLst>
  <pc:docChgLst>
    <pc:chgData name="Utilisateur" userId="IQRR8DH+XMxne7abbYsBEaS9vgUI33S+gkjG4Diy470=" providerId="None" clId="Web-{CD620286-5E65-4BC7-AD47-98DA5EFD3A42}"/>
    <pc:docChg chg="modSld">
      <pc:chgData name="Utilisateur" userId="IQRR8DH+XMxne7abbYsBEaS9vgUI33S+gkjG4Diy470=" providerId="None" clId="Web-{CD620286-5E65-4BC7-AD47-98DA5EFD3A42}" dt="2025-09-07T12:54:46.307" v="45" actId="1076"/>
      <pc:docMkLst>
        <pc:docMk/>
      </pc:docMkLst>
      <pc:sldChg chg="modSp">
        <pc:chgData name="Utilisateur" userId="IQRR8DH+XMxne7abbYsBEaS9vgUI33S+gkjG4Diy470=" providerId="None" clId="Web-{CD620286-5E65-4BC7-AD47-98DA5EFD3A42}" dt="2025-09-07T12:54:46.307" v="45" actId="1076"/>
        <pc:sldMkLst>
          <pc:docMk/>
          <pc:sldMk cId="3049055971" sldId="258"/>
        </pc:sldMkLst>
        <pc:spChg chg="mod">
          <ac:chgData name="Utilisateur" userId="IQRR8DH+XMxne7abbYsBEaS9vgUI33S+gkjG4Diy470=" providerId="None" clId="Web-{CD620286-5E65-4BC7-AD47-98DA5EFD3A42}" dt="2025-09-07T12:54:46.229" v="36" actId="1076"/>
          <ac:spMkLst>
            <pc:docMk/>
            <pc:sldMk cId="3049055971" sldId="258"/>
            <ac:spMk id="5" creationId="{46DC17EE-C154-3298-BCD6-FDC60F754EBA}"/>
          </ac:spMkLst>
        </pc:spChg>
        <pc:spChg chg="mod">
          <ac:chgData name="Utilisateur" userId="IQRR8DH+XMxne7abbYsBEaS9vgUI33S+gkjG4Diy470=" providerId="None" clId="Web-{CD620286-5E65-4BC7-AD47-98DA5EFD3A42}" dt="2025-09-07T12:54:46.245" v="37" actId="1076"/>
          <ac:spMkLst>
            <pc:docMk/>
            <pc:sldMk cId="3049055971" sldId="258"/>
            <ac:spMk id="6" creationId="{DEE6C10E-3381-7643-465E-95DF4993D50F}"/>
          </ac:spMkLst>
        </pc:spChg>
        <pc:spChg chg="mod">
          <ac:chgData name="Utilisateur" userId="IQRR8DH+XMxne7abbYsBEaS9vgUI33S+gkjG4Diy470=" providerId="None" clId="Web-{CD620286-5E65-4BC7-AD47-98DA5EFD3A42}" dt="2025-09-07T12:54:46.276" v="40" actId="1076"/>
          <ac:spMkLst>
            <pc:docMk/>
            <pc:sldMk cId="3049055971" sldId="258"/>
            <ac:spMk id="9" creationId="{75CD6144-0D36-288A-EE72-AE9CA466C00F}"/>
          </ac:spMkLst>
        </pc:spChg>
        <pc:spChg chg="mod">
          <ac:chgData name="Utilisateur" userId="IQRR8DH+XMxne7abbYsBEaS9vgUI33S+gkjG4Diy470=" providerId="None" clId="Web-{CD620286-5E65-4BC7-AD47-98DA5EFD3A42}" dt="2025-09-07T12:54:46.276" v="41" actId="1076"/>
          <ac:spMkLst>
            <pc:docMk/>
            <pc:sldMk cId="3049055971" sldId="258"/>
            <ac:spMk id="10" creationId="{7BEBA2D5-D0C7-15CD-F254-332F501F29F5}"/>
          </ac:spMkLst>
        </pc:spChg>
        <pc:spChg chg="mod">
          <ac:chgData name="Utilisateur" userId="IQRR8DH+XMxne7abbYsBEaS9vgUI33S+gkjG4Diy470=" providerId="None" clId="Web-{CD620286-5E65-4BC7-AD47-98DA5EFD3A42}" dt="2025-09-07T12:54:46.292" v="42" actId="1076"/>
          <ac:spMkLst>
            <pc:docMk/>
            <pc:sldMk cId="3049055971" sldId="258"/>
            <ac:spMk id="11" creationId="{68C9498F-D214-7741-376A-8A6F25A34282}"/>
          </ac:spMkLst>
        </pc:spChg>
        <pc:spChg chg="mod">
          <ac:chgData name="Utilisateur" userId="IQRR8DH+XMxne7abbYsBEaS9vgUI33S+gkjG4Diy470=" providerId="None" clId="Web-{CD620286-5E65-4BC7-AD47-98DA5EFD3A42}" dt="2025-09-07T12:54:46.292" v="43" actId="1076"/>
          <ac:spMkLst>
            <pc:docMk/>
            <pc:sldMk cId="3049055971" sldId="258"/>
            <ac:spMk id="18" creationId="{BD05D338-AB13-0D83-A629-46335DBE4477}"/>
          </ac:spMkLst>
        </pc:spChg>
        <pc:spChg chg="mod">
          <ac:chgData name="Utilisateur" userId="IQRR8DH+XMxne7abbYsBEaS9vgUI33S+gkjG4Diy470=" providerId="None" clId="Web-{CD620286-5E65-4BC7-AD47-98DA5EFD3A42}" dt="2025-09-07T12:54:46.307" v="44" actId="1076"/>
          <ac:spMkLst>
            <pc:docMk/>
            <pc:sldMk cId="3049055971" sldId="258"/>
            <ac:spMk id="19" creationId="{8E9253DD-2107-AD3D-4A81-9F30C064EC84}"/>
          </ac:spMkLst>
        </pc:spChg>
        <pc:spChg chg="mod">
          <ac:chgData name="Utilisateur" userId="IQRR8DH+XMxne7abbYsBEaS9vgUI33S+gkjG4Diy470=" providerId="None" clId="Web-{CD620286-5E65-4BC7-AD47-98DA5EFD3A42}" dt="2025-09-07T12:54:46.307" v="45" actId="1076"/>
          <ac:spMkLst>
            <pc:docMk/>
            <pc:sldMk cId="3049055971" sldId="258"/>
            <ac:spMk id="20" creationId="{A7FBE2F9-E93A-8A75-B477-C0AE73FD59C0}"/>
          </ac:spMkLst>
        </pc:spChg>
        <pc:spChg chg="mod">
          <ac:chgData name="Utilisateur" userId="IQRR8DH+XMxne7abbYsBEaS9vgUI33S+gkjG4Diy470=" providerId="None" clId="Web-{CD620286-5E65-4BC7-AD47-98DA5EFD3A42}" dt="2025-09-07T12:54:46.245" v="38" actId="1076"/>
          <ac:spMkLst>
            <pc:docMk/>
            <pc:sldMk cId="3049055971" sldId="258"/>
            <ac:spMk id="48" creationId="{8AC703AB-FB48-15B3-AA2D-125F3BB9ED9C}"/>
          </ac:spMkLst>
        </pc:spChg>
        <pc:spChg chg="mod">
          <ac:chgData name="Utilisateur" userId="IQRR8DH+XMxne7abbYsBEaS9vgUI33S+gkjG4Diy470=" providerId="None" clId="Web-{CD620286-5E65-4BC7-AD47-98DA5EFD3A42}" dt="2025-09-07T12:54:46.261" v="39" actId="1076"/>
          <ac:spMkLst>
            <pc:docMk/>
            <pc:sldMk cId="3049055971" sldId="258"/>
            <ac:spMk id="78" creationId="{466E8552-50D7-B79D-586E-2BC649B773FD}"/>
          </ac:spMkLst>
        </pc:spChg>
      </pc:sldChg>
    </pc:docChg>
  </pc:docChgLst>
  <pc:docChgLst>
    <pc:chgData name="Utilisateur" userId="clMfvt7lU9xL19JLw1UEbyIc5yFoIUNKtuUHFB6QFjQ=" providerId="None" clId="Web-{B55C1774-F5E4-4B5C-A941-8AA4116A59F4}"/>
    <pc:docChg chg="modSld">
      <pc:chgData name="Utilisateur" userId="clMfvt7lU9xL19JLw1UEbyIc5yFoIUNKtuUHFB6QFjQ=" providerId="None" clId="Web-{B55C1774-F5E4-4B5C-A941-8AA4116A59F4}" dt="2025-09-05T16:32:36.653" v="21" actId="20577"/>
      <pc:docMkLst>
        <pc:docMk/>
      </pc:docMkLst>
      <pc:sldChg chg="modSp">
        <pc:chgData name="Utilisateur" userId="clMfvt7lU9xL19JLw1UEbyIc5yFoIUNKtuUHFB6QFjQ=" providerId="None" clId="Web-{B55C1774-F5E4-4B5C-A941-8AA4116A59F4}" dt="2025-09-05T16:32:36.653" v="21" actId="20577"/>
        <pc:sldMkLst>
          <pc:docMk/>
          <pc:sldMk cId="3049055971" sldId="258"/>
        </pc:sldMkLst>
        <pc:spChg chg="mod">
          <ac:chgData name="Utilisateur" userId="clMfvt7lU9xL19JLw1UEbyIc5yFoIUNKtuUHFB6QFjQ=" providerId="None" clId="Web-{B55C1774-F5E4-4B5C-A941-8AA4116A59F4}" dt="2025-09-05T16:32:34.466" v="2" actId="20577"/>
          <ac:spMkLst>
            <pc:docMk/>
            <pc:sldMk cId="3049055971" sldId="258"/>
            <ac:spMk id="5" creationId="{46DC17EE-C154-3298-BCD6-FDC60F754EBA}"/>
          </ac:spMkLst>
        </pc:spChg>
        <pc:spChg chg="mod">
          <ac:chgData name="Utilisateur" userId="clMfvt7lU9xL19JLw1UEbyIc5yFoIUNKtuUHFB6QFjQ=" providerId="None" clId="Web-{B55C1774-F5E4-4B5C-A941-8AA4116A59F4}" dt="2025-09-05T16:32:34.559" v="3" actId="20577"/>
          <ac:spMkLst>
            <pc:docMk/>
            <pc:sldMk cId="3049055971" sldId="258"/>
            <ac:spMk id="6" creationId="{DEE6C10E-3381-7643-465E-95DF4993D50F}"/>
          </ac:spMkLst>
        </pc:spChg>
        <pc:spChg chg="mod">
          <ac:chgData name="Utilisateur" userId="clMfvt7lU9xL19JLw1UEbyIc5yFoIUNKtuUHFB6QFjQ=" providerId="None" clId="Web-{B55C1774-F5E4-4B5C-A941-8AA4116A59F4}" dt="2025-09-05T16:32:35.716" v="13" actId="20577"/>
          <ac:spMkLst>
            <pc:docMk/>
            <pc:sldMk cId="3049055971" sldId="258"/>
            <ac:spMk id="48" creationId="{8AC703AB-FB48-15B3-AA2D-125F3BB9ED9C}"/>
          </ac:spMkLst>
        </pc:spChg>
      </pc:sldChg>
    </pc:docChg>
  </pc:docChgLst>
  <pc:docChgLst>
    <pc:chgData name="Lucie Fontaine" userId="a0fee32cf494988a" providerId="LiveId" clId="{6B8F833F-4392-4C15-9636-8847594F98C2}"/>
    <pc:docChg chg="undo custSel addSld modSld sldOrd modMainMaster">
      <pc:chgData name="Lucie Fontaine" userId="a0fee32cf494988a" providerId="LiveId" clId="{6B8F833F-4392-4C15-9636-8847594F98C2}" dt="2025-09-05T09:19:33.228" v="1119" actId="1076"/>
      <pc:docMkLst>
        <pc:docMk/>
      </pc:docMkLst>
      <pc:sldChg chg="addSp delSp modSp mod">
        <pc:chgData name="Lucie Fontaine" userId="a0fee32cf494988a" providerId="LiveId" clId="{6B8F833F-4392-4C15-9636-8847594F98C2}" dt="2025-09-05T07:47:43.109" v="750" actId="20577"/>
        <pc:sldMkLst>
          <pc:docMk/>
          <pc:sldMk cId="3795196631" sldId="256"/>
        </pc:sldMkLst>
      </pc:sldChg>
      <pc:sldChg chg="modSp add mod ord">
        <pc:chgData name="Lucie Fontaine" userId="a0fee32cf494988a" providerId="LiveId" clId="{6B8F833F-4392-4C15-9636-8847594F98C2}" dt="2025-09-05T09:07:45.672" v="994" actId="1076"/>
        <pc:sldMkLst>
          <pc:docMk/>
          <pc:sldMk cId="2708769414" sldId="257"/>
        </pc:sldMkLst>
      </pc:sldChg>
      <pc:sldChg chg="addSp delSp modSp add mod">
        <pc:chgData name="Lucie Fontaine" userId="a0fee32cf494988a" providerId="LiveId" clId="{6B8F833F-4392-4C15-9636-8847594F98C2}" dt="2025-09-05T09:19:33.228" v="1119" actId="1076"/>
        <pc:sldMkLst>
          <pc:docMk/>
          <pc:sldMk cId="3049055971" sldId="258"/>
        </pc:sldMkLst>
        <pc:spChg chg="mod">
          <ac:chgData name="Lucie Fontaine" userId="a0fee32cf494988a" providerId="LiveId" clId="{6B8F833F-4392-4C15-9636-8847594F98C2}" dt="2025-09-05T09:08:07.358" v="995" actId="1076"/>
          <ac:spMkLst>
            <pc:docMk/>
            <pc:sldMk cId="3049055971" sldId="258"/>
            <ac:spMk id="5" creationId="{46DC17EE-C154-3298-BCD6-FDC60F754EBA}"/>
          </ac:spMkLst>
        </pc:spChg>
        <pc:spChg chg="mod">
          <ac:chgData name="Lucie Fontaine" userId="a0fee32cf494988a" providerId="LiveId" clId="{6B8F833F-4392-4C15-9636-8847594F98C2}" dt="2025-09-05T09:17:40.125" v="1076" actId="1076"/>
          <ac:spMkLst>
            <pc:docMk/>
            <pc:sldMk cId="3049055971" sldId="258"/>
            <ac:spMk id="6" creationId="{DEE6C10E-3381-7643-465E-95DF4993D50F}"/>
          </ac:spMkLst>
        </pc:spChg>
        <pc:spChg chg="mod">
          <ac:chgData name="Lucie Fontaine" userId="a0fee32cf494988a" providerId="LiveId" clId="{6B8F833F-4392-4C15-9636-8847594F98C2}" dt="2025-09-05T09:09:43.294" v="1003" actId="1076"/>
          <ac:spMkLst>
            <pc:docMk/>
            <pc:sldMk cId="3049055971" sldId="258"/>
            <ac:spMk id="48" creationId="{8AC703AB-FB48-15B3-AA2D-125F3BB9ED9C}"/>
          </ac:spMkLst>
        </pc:spChg>
        <pc:spChg chg="mod">
          <ac:chgData name="Lucie Fontaine" userId="a0fee32cf494988a" providerId="LiveId" clId="{6B8F833F-4392-4C15-9636-8847594F98C2}" dt="2025-09-05T09:11:27.547" v="1016" actId="1076"/>
          <ac:spMkLst>
            <pc:docMk/>
            <pc:sldMk cId="3049055971" sldId="258"/>
            <ac:spMk id="78" creationId="{466E8552-50D7-B79D-586E-2BC649B773FD}"/>
          </ac:spMkLst>
        </pc:spChg>
      </pc:sldChg>
      <pc:sldMasterChg chg="modSp modSldLayout">
        <pc:chgData name="Lucie Fontaine" userId="a0fee32cf494988a" providerId="LiveId" clId="{6B8F833F-4392-4C15-9636-8847594F98C2}" dt="2025-09-03T08:25:26.572" v="51"/>
        <pc:sldMasterMkLst>
          <pc:docMk/>
          <pc:sldMasterMk cId="1925911923" sldId="2147483648"/>
        </pc:sldMasterMkLst>
        <pc:sldLayoutChg chg="modSp">
          <pc:chgData name="Lucie Fontaine" userId="a0fee32cf494988a" providerId="LiveId" clId="{6B8F833F-4392-4C15-9636-8847594F98C2}" dt="2025-09-03T08:25:26.572" v="51"/>
          <pc:sldLayoutMkLst>
            <pc:docMk/>
            <pc:sldMasterMk cId="1925911923" sldId="2147483648"/>
            <pc:sldLayoutMk cId="2390375719" sldId="2147483649"/>
          </pc:sldLayoutMkLst>
        </pc:sldLayoutChg>
        <pc:sldLayoutChg chg="modSp">
          <pc:chgData name="Lucie Fontaine" userId="a0fee32cf494988a" providerId="LiveId" clId="{6B8F833F-4392-4C15-9636-8847594F98C2}" dt="2025-09-03T08:25:26.572" v="51"/>
          <pc:sldLayoutMkLst>
            <pc:docMk/>
            <pc:sldMasterMk cId="1925911923" sldId="2147483648"/>
            <pc:sldLayoutMk cId="1615935560" sldId="2147483651"/>
          </pc:sldLayoutMkLst>
        </pc:sldLayoutChg>
        <pc:sldLayoutChg chg="modSp">
          <pc:chgData name="Lucie Fontaine" userId="a0fee32cf494988a" providerId="LiveId" clId="{6B8F833F-4392-4C15-9636-8847594F98C2}" dt="2025-09-03T08:25:26.572" v="51"/>
          <pc:sldLayoutMkLst>
            <pc:docMk/>
            <pc:sldMasterMk cId="1925911923" sldId="2147483648"/>
            <pc:sldLayoutMk cId="1012342781" sldId="2147483652"/>
          </pc:sldLayoutMkLst>
        </pc:sldLayoutChg>
        <pc:sldLayoutChg chg="modSp">
          <pc:chgData name="Lucie Fontaine" userId="a0fee32cf494988a" providerId="LiveId" clId="{6B8F833F-4392-4C15-9636-8847594F98C2}" dt="2025-09-03T08:25:26.572" v="51"/>
          <pc:sldLayoutMkLst>
            <pc:docMk/>
            <pc:sldMasterMk cId="1925911923" sldId="2147483648"/>
            <pc:sldLayoutMk cId="1113551659" sldId="2147483653"/>
          </pc:sldLayoutMkLst>
        </pc:sldLayoutChg>
        <pc:sldLayoutChg chg="modSp">
          <pc:chgData name="Lucie Fontaine" userId="a0fee32cf494988a" providerId="LiveId" clId="{6B8F833F-4392-4C15-9636-8847594F98C2}" dt="2025-09-03T08:25:26.572" v="51"/>
          <pc:sldLayoutMkLst>
            <pc:docMk/>
            <pc:sldMasterMk cId="1925911923" sldId="2147483648"/>
            <pc:sldLayoutMk cId="2708952452" sldId="2147483656"/>
          </pc:sldLayoutMkLst>
        </pc:sldLayoutChg>
        <pc:sldLayoutChg chg="modSp">
          <pc:chgData name="Lucie Fontaine" userId="a0fee32cf494988a" providerId="LiveId" clId="{6B8F833F-4392-4C15-9636-8847594F98C2}" dt="2025-09-03T08:25:26.572" v="51"/>
          <pc:sldLayoutMkLst>
            <pc:docMk/>
            <pc:sldMasterMk cId="1925911923" sldId="2147483648"/>
            <pc:sldLayoutMk cId="1561515688" sldId="2147483657"/>
          </pc:sldLayoutMkLst>
        </pc:sldLayoutChg>
        <pc:sldLayoutChg chg="modSp">
          <pc:chgData name="Lucie Fontaine" userId="a0fee32cf494988a" providerId="LiveId" clId="{6B8F833F-4392-4C15-9636-8847594F98C2}" dt="2025-09-03T08:25:26.572" v="51"/>
          <pc:sldLayoutMkLst>
            <pc:docMk/>
            <pc:sldMasterMk cId="1925911923" sldId="2147483648"/>
            <pc:sldLayoutMk cId="2447371175" sldId="2147483659"/>
          </pc:sldLayoutMkLst>
        </pc:sldLayoutChg>
      </pc:sldMasterChg>
      <pc:sldMasterChg chg="modSp modSldLayout">
        <pc:chgData name="Lucie Fontaine" userId="a0fee32cf494988a" providerId="LiveId" clId="{6B8F833F-4392-4C15-9636-8847594F98C2}" dt="2025-09-03T08:24:23.971" v="48"/>
        <pc:sldMasterMkLst>
          <pc:docMk/>
          <pc:sldMasterMk cId="778361966" sldId="2147483660"/>
        </pc:sldMasterMkLst>
        <pc:sldLayoutChg chg="modSp">
          <pc:chgData name="Lucie Fontaine" userId="a0fee32cf494988a" providerId="LiveId" clId="{6B8F833F-4392-4C15-9636-8847594F98C2}" dt="2025-09-03T08:24:23.971" v="48"/>
          <pc:sldLayoutMkLst>
            <pc:docMk/>
            <pc:sldMasterMk cId="778361966" sldId="2147483660"/>
            <pc:sldLayoutMk cId="2370316619" sldId="2147483661"/>
          </pc:sldLayoutMkLst>
        </pc:sldLayoutChg>
        <pc:sldLayoutChg chg="modSp">
          <pc:chgData name="Lucie Fontaine" userId="a0fee32cf494988a" providerId="LiveId" clId="{6B8F833F-4392-4C15-9636-8847594F98C2}" dt="2025-09-03T08:24:23.971" v="48"/>
          <pc:sldLayoutMkLst>
            <pc:docMk/>
            <pc:sldMasterMk cId="778361966" sldId="2147483660"/>
            <pc:sldLayoutMk cId="883282244" sldId="2147483663"/>
          </pc:sldLayoutMkLst>
        </pc:sldLayoutChg>
        <pc:sldLayoutChg chg="modSp">
          <pc:chgData name="Lucie Fontaine" userId="a0fee32cf494988a" providerId="LiveId" clId="{6B8F833F-4392-4C15-9636-8847594F98C2}" dt="2025-09-03T08:24:23.971" v="48"/>
          <pc:sldLayoutMkLst>
            <pc:docMk/>
            <pc:sldMasterMk cId="778361966" sldId="2147483660"/>
            <pc:sldLayoutMk cId="2190048379" sldId="2147483664"/>
          </pc:sldLayoutMkLst>
        </pc:sldLayoutChg>
        <pc:sldLayoutChg chg="modSp">
          <pc:chgData name="Lucie Fontaine" userId="a0fee32cf494988a" providerId="LiveId" clId="{6B8F833F-4392-4C15-9636-8847594F98C2}" dt="2025-09-03T08:24:23.971" v="48"/>
          <pc:sldLayoutMkLst>
            <pc:docMk/>
            <pc:sldMasterMk cId="778361966" sldId="2147483660"/>
            <pc:sldLayoutMk cId="4057090803" sldId="2147483665"/>
          </pc:sldLayoutMkLst>
        </pc:sldLayoutChg>
        <pc:sldLayoutChg chg="modSp">
          <pc:chgData name="Lucie Fontaine" userId="a0fee32cf494988a" providerId="LiveId" clId="{6B8F833F-4392-4C15-9636-8847594F98C2}" dt="2025-09-03T08:24:23.971" v="48"/>
          <pc:sldLayoutMkLst>
            <pc:docMk/>
            <pc:sldMasterMk cId="778361966" sldId="2147483660"/>
            <pc:sldLayoutMk cId="998020069" sldId="2147483668"/>
          </pc:sldLayoutMkLst>
        </pc:sldLayoutChg>
        <pc:sldLayoutChg chg="modSp">
          <pc:chgData name="Lucie Fontaine" userId="a0fee32cf494988a" providerId="LiveId" clId="{6B8F833F-4392-4C15-9636-8847594F98C2}" dt="2025-09-03T08:24:23.971" v="48"/>
          <pc:sldLayoutMkLst>
            <pc:docMk/>
            <pc:sldMasterMk cId="778361966" sldId="2147483660"/>
            <pc:sldLayoutMk cId="4130602882" sldId="2147483669"/>
          </pc:sldLayoutMkLst>
        </pc:sldLayoutChg>
        <pc:sldLayoutChg chg="modSp">
          <pc:chgData name="Lucie Fontaine" userId="a0fee32cf494988a" providerId="LiveId" clId="{6B8F833F-4392-4C15-9636-8847594F98C2}" dt="2025-09-03T08:24:23.971" v="48"/>
          <pc:sldLayoutMkLst>
            <pc:docMk/>
            <pc:sldMasterMk cId="778361966" sldId="2147483660"/>
            <pc:sldLayoutMk cId="1723291025" sldId="2147483671"/>
          </pc:sldLayoutMkLst>
        </pc:sldLayoutChg>
      </pc:sldMasterChg>
    </pc:docChg>
  </pc:docChgLst>
  <pc:docChgLst>
    <pc:chgData clId="Web-{92D8661C-32B8-4A8C-A640-617F4087445A}"/>
    <pc:docChg chg="modSld">
      <pc:chgData name="" userId="" providerId="" clId="Web-{92D8661C-32B8-4A8C-A640-617F4087445A}" dt="2025-09-05T16:31:34.216" v="6" actId="20577"/>
      <pc:docMkLst>
        <pc:docMk/>
      </pc:docMkLst>
      <pc:sldChg chg="modSp">
        <pc:chgData name="" userId="" providerId="" clId="Web-{92D8661C-32B8-4A8C-A640-617F4087445A}" dt="2025-09-05T16:31:34.216" v="6" actId="20577"/>
        <pc:sldMkLst>
          <pc:docMk/>
          <pc:sldMk cId="3049055971" sldId="258"/>
        </pc:sldMkLst>
      </pc:sldChg>
    </pc:docChg>
  </pc:docChgLst>
  <pc:docChgLst>
    <pc:chgData name="Utilisateur" userId="IQRR8DH+XMxne7abbYsBEaS9vgUI33S+gkjG4Diy470=" providerId="None" clId="Web-{3E82103A-95DE-43D7-B518-1848E2EAB876}"/>
    <pc:docChg chg="addSld">
      <pc:chgData name="Utilisateur" userId="IQRR8DH+XMxne7abbYsBEaS9vgUI33S+gkjG4Diy470=" providerId="None" clId="Web-{3E82103A-95DE-43D7-B518-1848E2EAB876}" dt="2025-09-07T12:50:04.339" v="0"/>
      <pc:docMkLst>
        <pc:docMk/>
      </pc:docMkLst>
      <pc:sldChg chg="add replId">
        <pc:chgData name="Utilisateur" userId="IQRR8DH+XMxne7abbYsBEaS9vgUI33S+gkjG4Diy470=" providerId="None" clId="Web-{3E82103A-95DE-43D7-B518-1848E2EAB876}" dt="2025-09-07T12:50:04.339" v="0"/>
        <pc:sldMkLst>
          <pc:docMk/>
          <pc:sldMk cId="4084269398" sldId="259"/>
        </pc:sldMkLst>
      </pc:sldChg>
    </pc:docChg>
  </pc:docChgLst>
  <pc:docChgLst>
    <pc:chgData name="Utilisateur" userId="2V98qG2Bfyq53eK/13LYWE/eQXhj63abMhwTdDAhtPU=" providerId="None" clId="Web-{7C7E1310-D202-4290-905C-A699C7711AFD}"/>
    <pc:docChg chg="delSld">
      <pc:chgData name="Utilisateur" userId="2V98qG2Bfyq53eK/13LYWE/eQXhj63abMhwTdDAhtPU=" providerId="None" clId="Web-{7C7E1310-D202-4290-905C-A699C7711AFD}" dt="2025-09-05T09:21:10.658" v="1"/>
      <pc:docMkLst>
        <pc:docMk/>
      </pc:docMkLst>
      <pc:sldChg chg="del">
        <pc:chgData name="Utilisateur" userId="2V98qG2Bfyq53eK/13LYWE/eQXhj63abMhwTdDAhtPU=" providerId="None" clId="Web-{7C7E1310-D202-4290-905C-A699C7711AFD}" dt="2025-09-05T09:21:06.705" v="0"/>
        <pc:sldMkLst>
          <pc:docMk/>
          <pc:sldMk cId="3795196631" sldId="256"/>
        </pc:sldMkLst>
      </pc:sldChg>
      <pc:sldChg chg="del">
        <pc:chgData name="Utilisateur" userId="2V98qG2Bfyq53eK/13LYWE/eQXhj63abMhwTdDAhtPU=" providerId="None" clId="Web-{7C7E1310-D202-4290-905C-A699C7711AFD}" dt="2025-09-05T09:21:10.658" v="1"/>
        <pc:sldMkLst>
          <pc:docMk/>
          <pc:sldMk cId="2708769414" sldId="257"/>
        </pc:sldMkLst>
      </pc:sldChg>
    </pc:docChg>
  </pc:docChgLst>
  <pc:docChgLst>
    <pc:chgData name="Utilisateur" userId="IQRR8DH+XMxne7abbYsBEaS9vgUI33S+gkjG4Diy470=" providerId="None" clId="Web-{38A0C400-26A8-44A0-B485-2B0E9152D929}"/>
    <pc:docChg chg="modSld">
      <pc:chgData name="Utilisateur" userId="IQRR8DH+XMxne7abbYsBEaS9vgUI33S+gkjG4Diy470=" providerId="None" clId="Web-{38A0C400-26A8-44A0-B485-2B0E9152D929}" dt="2025-09-05T16:36:02.827" v="75" actId="1076"/>
      <pc:docMkLst>
        <pc:docMk/>
      </pc:docMkLst>
      <pc:sldChg chg="addSp delSp modSp">
        <pc:chgData name="Utilisateur" userId="IQRR8DH+XMxne7abbYsBEaS9vgUI33S+gkjG4Diy470=" providerId="None" clId="Web-{38A0C400-26A8-44A0-B485-2B0E9152D929}" dt="2025-09-05T16:36:02.827" v="75" actId="1076"/>
        <pc:sldMkLst>
          <pc:docMk/>
          <pc:sldMk cId="3049055971" sldId="258"/>
        </pc:sldMkLst>
      </pc:sldChg>
    </pc:docChg>
  </pc:docChgLst>
  <pc:docChgLst>
    <pc:chgData name="Utilisateur" userId="IQRR8DH+XMxne7abbYsBEaS9vgUI33S+gkjG4Diy470=" providerId="None" clId="Web-{92D8661C-32B8-4A8C-A640-617F4087445A}"/>
    <pc:docChg chg="modSld">
      <pc:chgData name="Utilisateur" userId="IQRR8DH+XMxne7abbYsBEaS9vgUI33S+gkjG4Diy470=" providerId="None" clId="Web-{92D8661C-32B8-4A8C-A640-617F4087445A}" dt="2025-09-05T16:32:52.562" v="19" actId="1076"/>
      <pc:docMkLst>
        <pc:docMk/>
      </pc:docMkLst>
      <pc:sldChg chg="modSp">
        <pc:chgData name="Utilisateur" userId="IQRR8DH+XMxne7abbYsBEaS9vgUI33S+gkjG4Diy470=" providerId="None" clId="Web-{92D8661C-32B8-4A8C-A640-617F4087445A}" dt="2025-09-05T16:32:52.562" v="19" actId="1076"/>
        <pc:sldMkLst>
          <pc:docMk/>
          <pc:sldMk cId="3049055971" sldId="258"/>
        </pc:sldMkLst>
      </pc:sldChg>
    </pc:docChg>
  </pc:docChgLst>
  <pc:docChgLst>
    <pc:chgData name="Utilisateur" userId="IQRR8DH+XMxne7abbYsBEaS9vgUI33S+gkjG4Diy470=" providerId="None" clId="Web-{1418F951-18E9-4616-8707-BAEFCF02B547}"/>
    <pc:docChg chg="delSld">
      <pc:chgData name="Utilisateur" userId="IQRR8DH+XMxne7abbYsBEaS9vgUI33S+gkjG4Diy470=" providerId="None" clId="Web-{1418F951-18E9-4616-8707-BAEFCF02B547}" dt="2025-09-07T12:51:36.321" v="0"/>
      <pc:docMkLst>
        <pc:docMk/>
      </pc:docMkLst>
      <pc:sldChg chg="del">
        <pc:chgData name="Utilisateur" userId="IQRR8DH+XMxne7abbYsBEaS9vgUI33S+gkjG4Diy470=" providerId="None" clId="Web-{1418F951-18E9-4616-8707-BAEFCF02B547}" dt="2025-09-07T12:51:36.321" v="0"/>
        <pc:sldMkLst>
          <pc:docMk/>
          <pc:sldMk cId="4084269398" sldId="259"/>
        </pc:sldMkLst>
      </pc:sldChg>
    </pc:docChg>
  </pc:docChgLst>
  <pc:docChgLst>
    <pc:chgData name="Utilisateur" userId="IQRR8DH+XMxne7abbYsBEaS9vgUI33S+gkjG4Diy470=" providerId="None" clId="Web-{CD743270-A886-4A3A-B81C-E7C765B4CCF8}"/>
    <pc:docChg chg="modSld">
      <pc:chgData name="Utilisateur" userId="IQRR8DH+XMxne7abbYsBEaS9vgUI33S+gkjG4Diy470=" providerId="None" clId="Web-{CD743270-A886-4A3A-B81C-E7C765B4CCF8}" dt="2025-09-07T12:55:21.705" v="0" actId="1076"/>
      <pc:docMkLst>
        <pc:docMk/>
      </pc:docMkLst>
      <pc:sldChg chg="modSp">
        <pc:chgData name="Utilisateur" userId="IQRR8DH+XMxne7abbYsBEaS9vgUI33S+gkjG4Diy470=" providerId="None" clId="Web-{CD743270-A886-4A3A-B81C-E7C765B4CCF8}" dt="2025-09-07T12:55:21.705" v="0" actId="1076"/>
        <pc:sldMkLst>
          <pc:docMk/>
          <pc:sldMk cId="3049055971" sldId="258"/>
        </pc:sldMkLst>
        <pc:spChg chg="mod">
          <ac:chgData name="Utilisateur" userId="IQRR8DH+XMxne7abbYsBEaS9vgUI33S+gkjG4Diy470=" providerId="None" clId="Web-{CD743270-A886-4A3A-B81C-E7C765B4CCF8}" dt="2025-09-07T12:55:21.705" v="0" actId="1076"/>
          <ac:spMkLst>
            <pc:docMk/>
            <pc:sldMk cId="3049055971" sldId="258"/>
            <ac:spMk id="10" creationId="{7BEBA2D5-D0C7-15CD-F254-332F501F29F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07/09/2025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5578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07/09/2025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5366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07/09/2025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468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07/09/2025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6816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82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07/09/2025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8081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07/09/2025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5230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07/09/2025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9602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07/09/2025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4386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07/09/2025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7057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07/09/2025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4966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07/09/2025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3292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9327B9-D1C7-4B6B-A23C-0ECDD6F1B97F}" type="datetimeFigureOut">
              <a:rPr lang="fr-FR" smtClean="0"/>
              <a:t>07/09/2025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0726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F99B77-BE78-10F4-32DA-32503585A0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46DC17EE-C154-3298-BCD6-FDC60F754EBA}"/>
              </a:ext>
            </a:extLst>
          </p:cNvPr>
          <p:cNvSpPr/>
          <p:nvPr/>
        </p:nvSpPr>
        <p:spPr>
          <a:xfrm>
            <a:off x="5408561" y="431350"/>
            <a:ext cx="4601001" cy="259120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Jack Worthing </a:t>
            </a:r>
            <a:endParaRPr lang="fr-FR" dirty="0"/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DEE6C10E-3381-7643-465E-95DF4993D50F}"/>
              </a:ext>
            </a:extLst>
          </p:cNvPr>
          <p:cNvSpPr/>
          <p:nvPr/>
        </p:nvSpPr>
        <p:spPr>
          <a:xfrm>
            <a:off x="5408558" y="700070"/>
            <a:ext cx="2285392" cy="435075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Group 3</a:t>
            </a:r>
            <a:endParaRPr lang="en-US" sz="12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pPr algn="ctr"/>
            <a:r>
              <a:rPr lang="fr-FR" sz="1200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Facial expressions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8" name="Rectangle : coins arrondis 47">
            <a:extLst>
              <a:ext uri="{FF2B5EF4-FFF2-40B4-BE49-F238E27FC236}">
                <a16:creationId xmlns:a16="http://schemas.microsoft.com/office/drawing/2014/main" id="{8AC703AB-FB48-15B3-AA2D-125F3BB9ED9C}"/>
              </a:ext>
            </a:extLst>
          </p:cNvPr>
          <p:cNvSpPr/>
          <p:nvPr/>
        </p:nvSpPr>
        <p:spPr>
          <a:xfrm>
            <a:off x="655297" y="419996"/>
            <a:ext cx="4577735" cy="269619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dirty="0">
                <a:latin typeface="Open Sans"/>
                <a:ea typeface="Open Sans"/>
                <a:cs typeface="Open Sans"/>
              </a:rPr>
              <a:t>Lady </a:t>
            </a:r>
            <a:r>
              <a:rPr lang="fr-FR" sz="1200" dirty="0" err="1">
                <a:latin typeface="Open Sans"/>
                <a:ea typeface="Open Sans"/>
                <a:cs typeface="Open Sans"/>
              </a:rPr>
              <a:t>Bracknell</a:t>
            </a:r>
          </a:p>
        </p:txBody>
      </p:sp>
      <p:sp>
        <p:nvSpPr>
          <p:cNvPr id="78" name="Rectangle : coins arrondis 77">
            <a:extLst>
              <a:ext uri="{FF2B5EF4-FFF2-40B4-BE49-F238E27FC236}">
                <a16:creationId xmlns:a16="http://schemas.microsoft.com/office/drawing/2014/main" id="{466E8552-50D7-B79D-586E-2BC649B773FD}"/>
              </a:ext>
            </a:extLst>
          </p:cNvPr>
          <p:cNvSpPr/>
          <p:nvPr/>
        </p:nvSpPr>
        <p:spPr>
          <a:xfrm>
            <a:off x="2942976" y="689389"/>
            <a:ext cx="2267129" cy="43507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Group 2</a:t>
            </a:r>
          </a:p>
          <a:p>
            <a:pPr algn="ctr"/>
            <a:r>
              <a:rPr lang="fr-FR" sz="1200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Questions </a:t>
            </a:r>
            <a:r>
              <a:rPr lang="fr-FR" sz="1200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asked</a:t>
            </a:r>
            <a:r>
              <a:rPr lang="fr-FR" sz="1200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 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75CD6144-0D36-288A-EE72-AE9CA466C00F}"/>
              </a:ext>
            </a:extLst>
          </p:cNvPr>
          <p:cNvSpPr/>
          <p:nvPr/>
        </p:nvSpPr>
        <p:spPr>
          <a:xfrm>
            <a:off x="654643" y="689423"/>
            <a:ext cx="2288134" cy="43507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Group 1 </a:t>
            </a:r>
          </a:p>
          <a:p>
            <a:pPr algn="ctr"/>
            <a:r>
              <a:rPr lang="fr-FR" sz="1200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Facial expressions </a:t>
            </a:r>
            <a:endParaRPr lang="fr-FR" sz="1200" dirty="0"/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7BEBA2D5-D0C7-15CD-F254-332F501F29F5}"/>
              </a:ext>
            </a:extLst>
          </p:cNvPr>
          <p:cNvSpPr/>
          <p:nvPr/>
        </p:nvSpPr>
        <p:spPr>
          <a:xfrm>
            <a:off x="7694306" y="689571"/>
            <a:ext cx="2285391" cy="435075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Group 4</a:t>
            </a:r>
            <a:endParaRPr lang="en-US" sz="12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pPr algn="ctr"/>
            <a:r>
              <a:rPr lang="fr-FR" sz="1200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Answers</a:t>
            </a:r>
            <a:r>
              <a:rPr lang="fr-FR" sz="1200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 to questions 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68C9498F-D214-7741-376A-8A6F25A34282}"/>
              </a:ext>
            </a:extLst>
          </p:cNvPr>
          <p:cNvSpPr/>
          <p:nvPr/>
        </p:nvSpPr>
        <p:spPr>
          <a:xfrm>
            <a:off x="5406800" y="1220802"/>
            <a:ext cx="2306396" cy="316760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endParaRPr lang="fr-FR" sz="1200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BD05D338-AB13-0D83-A629-46335DBE4477}"/>
              </a:ext>
            </a:extLst>
          </p:cNvPr>
          <p:cNvSpPr/>
          <p:nvPr/>
        </p:nvSpPr>
        <p:spPr>
          <a:xfrm>
            <a:off x="2941972" y="1220671"/>
            <a:ext cx="2277632" cy="316762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endParaRPr lang="fr-FR" sz="1200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8E9253DD-2107-AD3D-4A81-9F30C064EC84}"/>
              </a:ext>
            </a:extLst>
          </p:cNvPr>
          <p:cNvSpPr/>
          <p:nvPr/>
        </p:nvSpPr>
        <p:spPr>
          <a:xfrm>
            <a:off x="654256" y="1220654"/>
            <a:ext cx="2288134" cy="316762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endParaRPr lang="fr-FR" sz="1200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A7FBE2F9-E93A-8A75-B477-C0AE73FD59C0}"/>
              </a:ext>
            </a:extLst>
          </p:cNvPr>
          <p:cNvSpPr/>
          <p:nvPr/>
        </p:nvSpPr>
        <p:spPr>
          <a:xfrm>
            <a:off x="7712912" y="1220794"/>
            <a:ext cx="2285390" cy="316760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endParaRPr lang="fr-FR" sz="1200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304905597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153</TotalTime>
  <Words>957</Words>
  <Application>Microsoft Office PowerPoint</Application>
  <PresentationFormat>Personnalisé</PresentationFormat>
  <Paragraphs>509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Lucie Fontaine</dc:creator>
  <cp:lastModifiedBy>Lucie Fontaine</cp:lastModifiedBy>
  <cp:revision>126</cp:revision>
  <dcterms:created xsi:type="dcterms:W3CDTF">2025-09-03T08:07:52Z</dcterms:created>
  <dcterms:modified xsi:type="dcterms:W3CDTF">2025-09-07T12:55:22Z</dcterms:modified>
</cp:coreProperties>
</file>